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8" r:id="rId4"/>
    <p:sldId id="257" r:id="rId5"/>
    <p:sldId id="267" r:id="rId6"/>
    <p:sldId id="266" r:id="rId7"/>
    <p:sldId id="265" r:id="rId8"/>
    <p:sldId id="264" r:id="rId9"/>
    <p:sldId id="263" r:id="rId10"/>
    <p:sldId id="272" r:id="rId11"/>
    <p:sldId id="262" r:id="rId12"/>
    <p:sldId id="261" r:id="rId13"/>
    <p:sldId id="259" r:id="rId14"/>
    <p:sldId id="268" r:id="rId15"/>
    <p:sldId id="269" r:id="rId16"/>
    <p:sldId id="270" r:id="rId17"/>
    <p:sldId id="271" r:id="rId18"/>
    <p:sldId id="273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095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276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0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5560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52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2622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4499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118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2771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3623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550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570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375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3521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539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1414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BCE37-F1F1-44EC-8E4F-3CB470B6C5AB}" type="datetimeFigureOut">
              <a:rPr lang="es-US" smtClean="0"/>
              <a:t>2/27/2018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AC2E5C-E5FF-4D31-8137-65C3ED00A19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0636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41863" y="2233749"/>
            <a:ext cx="83732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/>
              <a:t>CONFIGURACIÓN DE ESCANEO A CARPETA (SMB) (WINDOWS)</a:t>
            </a:r>
            <a:endParaRPr lang="es-US" sz="6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" y="313003"/>
            <a:ext cx="2386149" cy="8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5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2162429"/>
            <a:ext cx="3779520" cy="43621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41417" y="822960"/>
            <a:ext cx="825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9. Una vez </a:t>
            </a:r>
            <a:r>
              <a:rPr lang="es-MX" dirty="0" smtClean="0"/>
              <a:t>realizadas </a:t>
            </a:r>
            <a:r>
              <a:rPr lang="es-MX" dirty="0" smtClean="0"/>
              <a:t>ambas configuraciones nos vamos a la sección en </a:t>
            </a:r>
            <a:r>
              <a:rPr lang="es-MX" dirty="0" smtClean="0"/>
              <a:t>la</a:t>
            </a:r>
          </a:p>
          <a:p>
            <a:r>
              <a:rPr lang="es-MX" dirty="0" smtClean="0"/>
              <a:t> </a:t>
            </a:r>
            <a:r>
              <a:rPr lang="es-MX" dirty="0" smtClean="0"/>
              <a:t>parte inferior; </a:t>
            </a:r>
            <a:r>
              <a:rPr lang="es-MX" b="1" dirty="0" smtClean="0"/>
              <a:t>Protección Por </a:t>
            </a:r>
            <a:r>
              <a:rPr lang="es-MX" b="1" dirty="0" smtClean="0"/>
              <a:t>contraseña</a:t>
            </a:r>
            <a:r>
              <a:rPr lang="es-MX" dirty="0" smtClean="0"/>
              <a:t> y seleccionamos </a:t>
            </a:r>
            <a:r>
              <a:rPr lang="es-MX" b="1" u="sng" dirty="0" smtClean="0">
                <a:solidFill>
                  <a:srgbClr val="0070C0"/>
                </a:solidFill>
              </a:rPr>
              <a:t>Centro de redes </a:t>
            </a:r>
            <a:endParaRPr lang="es-MX" b="1" u="sng" dirty="0" smtClean="0">
              <a:solidFill>
                <a:srgbClr val="0070C0"/>
              </a:solidFill>
            </a:endParaRPr>
          </a:p>
          <a:p>
            <a:r>
              <a:rPr lang="es-MX" b="1" u="sng" dirty="0" smtClean="0">
                <a:solidFill>
                  <a:srgbClr val="0070C0"/>
                </a:solidFill>
              </a:rPr>
              <a:t>y </a:t>
            </a:r>
            <a:r>
              <a:rPr lang="es-MX" b="1" u="sng" dirty="0" smtClean="0">
                <a:solidFill>
                  <a:srgbClr val="0070C0"/>
                </a:solidFill>
              </a:rPr>
              <a:t>recursos compartidos</a:t>
            </a:r>
            <a:r>
              <a:rPr lang="es-MX" dirty="0" smtClean="0"/>
              <a:t>. (Letras azules).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9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2" y="1851635"/>
            <a:ext cx="6589258" cy="47275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50423" y="718457"/>
            <a:ext cx="8844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10. Aquí verificamos que estén activos la </a:t>
            </a:r>
            <a:r>
              <a:rPr lang="es-MX" b="1" dirty="0" smtClean="0"/>
              <a:t>detección de redes </a:t>
            </a:r>
            <a:r>
              <a:rPr lang="es-MX" dirty="0" smtClean="0"/>
              <a:t>y el </a:t>
            </a:r>
            <a:r>
              <a:rPr lang="es-MX" b="1" dirty="0" smtClean="0"/>
              <a:t>uso compartido de archivos</a:t>
            </a:r>
          </a:p>
          <a:p>
            <a:r>
              <a:rPr lang="es-MX" b="1" dirty="0" smtClean="0"/>
              <a:t>E impresoras. (</a:t>
            </a:r>
            <a:r>
              <a:rPr lang="es-MX" dirty="0" smtClean="0"/>
              <a:t>Si no están activos los activamos).</a:t>
            </a:r>
            <a:endParaRPr lang="es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1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1814817"/>
            <a:ext cx="6880996" cy="46444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94114" y="770709"/>
            <a:ext cx="7838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11. </a:t>
            </a:r>
            <a:r>
              <a:rPr lang="es-MX" b="1" dirty="0" smtClean="0"/>
              <a:t>Desactivamos el uso compartido con protección por contraseña. </a:t>
            </a:r>
            <a:r>
              <a:rPr lang="es-MX" dirty="0" smtClean="0"/>
              <a:t>Y damos clic</a:t>
            </a:r>
          </a:p>
          <a:p>
            <a:r>
              <a:rPr lang="es-MX" dirty="0" smtClean="0"/>
              <a:t>En </a:t>
            </a:r>
            <a:r>
              <a:rPr lang="es-MX" b="1" dirty="0" smtClean="0"/>
              <a:t>Guardar cambios.</a:t>
            </a:r>
            <a:endParaRPr lang="es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7" y="1985556"/>
            <a:ext cx="8608639" cy="43686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1783" y="692331"/>
            <a:ext cx="9457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12. Ingresamos a la impresora por medio de la dirección IP en nuestro navegador, Usuario: </a:t>
            </a:r>
            <a:r>
              <a:rPr lang="es-MX" dirty="0" err="1" smtClean="0"/>
              <a:t>Admin</a:t>
            </a:r>
            <a:r>
              <a:rPr lang="es-MX" dirty="0" smtClean="0"/>
              <a:t> y </a:t>
            </a:r>
          </a:p>
          <a:p>
            <a:r>
              <a:rPr lang="es-MX" dirty="0" smtClean="0"/>
              <a:t>Contraseña: </a:t>
            </a:r>
            <a:r>
              <a:rPr lang="es-MX" dirty="0" err="1" smtClean="0"/>
              <a:t>Admin</a:t>
            </a:r>
            <a:r>
              <a:rPr lang="es-MX" dirty="0" smtClean="0"/>
              <a:t> y damos clic en </a:t>
            </a:r>
            <a:r>
              <a:rPr lang="es-MX" b="1" dirty="0" smtClean="0"/>
              <a:t>Inicio de Sesión.</a:t>
            </a:r>
            <a:endParaRPr lang="es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168434"/>
            <a:ext cx="8425544" cy="42758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85109" y="770709"/>
            <a:ext cx="9386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13. Seleccionamos </a:t>
            </a:r>
            <a:r>
              <a:rPr lang="es-MX" b="1" dirty="0" err="1" smtClean="0"/>
              <a:t>Libr</a:t>
            </a:r>
            <a:r>
              <a:rPr lang="es-MX" b="1" dirty="0" smtClean="0"/>
              <a:t>. </a:t>
            </a:r>
            <a:r>
              <a:rPr lang="es-MX" b="1" dirty="0" err="1" smtClean="0"/>
              <a:t>Direc</a:t>
            </a:r>
            <a:r>
              <a:rPr lang="es-MX" b="1" dirty="0" smtClean="0"/>
              <a:t> y abajo seleccionamos Libreta </a:t>
            </a:r>
            <a:r>
              <a:rPr lang="es-MX" b="1" dirty="0" err="1" smtClean="0"/>
              <a:t>direcc</a:t>
            </a:r>
            <a:r>
              <a:rPr lang="es-MX" b="1" dirty="0" smtClean="0"/>
              <a:t> de maquina, </a:t>
            </a:r>
            <a:r>
              <a:rPr lang="es-MX" dirty="0" smtClean="0"/>
              <a:t>del lado derecho </a:t>
            </a:r>
          </a:p>
          <a:p>
            <a:r>
              <a:rPr lang="es-MX" dirty="0" smtClean="0"/>
              <a:t>Aparecen los usuarios, si no esta lo creamos con </a:t>
            </a:r>
            <a:r>
              <a:rPr lang="es-MX" b="1" dirty="0" smtClean="0"/>
              <a:t>Agregar .</a:t>
            </a:r>
            <a:endParaRPr lang="es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9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2543378"/>
            <a:ext cx="8503920" cy="41532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36469" y="1045029"/>
            <a:ext cx="10313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14. NOMBRE: El nombre que aparecerá en el panel de la impresora, SMB; Nombre de host: Nombre del </a:t>
            </a:r>
          </a:p>
          <a:p>
            <a:r>
              <a:rPr lang="es-MX" dirty="0" smtClean="0"/>
              <a:t>Equipo o dirección IP, puerto 445, Ruta: la carpeta destino, No. </a:t>
            </a:r>
            <a:r>
              <a:rPr lang="es-MX" dirty="0" err="1" smtClean="0"/>
              <a:t>Usu</a:t>
            </a:r>
            <a:r>
              <a:rPr lang="es-MX" dirty="0" smtClean="0"/>
              <a:t>. No. </a:t>
            </a:r>
            <a:r>
              <a:rPr lang="es-MX" dirty="0" err="1" smtClean="0"/>
              <a:t>Acc</a:t>
            </a:r>
            <a:r>
              <a:rPr lang="es-MX" dirty="0" smtClean="0"/>
              <a:t>: usuario con el que inicia Sesión</a:t>
            </a:r>
          </a:p>
          <a:p>
            <a:r>
              <a:rPr lang="es-MX" dirty="0" smtClean="0"/>
              <a:t>Y Contra. No. Ac: contraseña.  Damos clic en Prueba…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1893737"/>
            <a:ext cx="8332198" cy="47114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85109" y="796833"/>
            <a:ext cx="877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15. Conexión Correcta… Aceptar</a:t>
            </a:r>
            <a:endParaRPr lang="es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8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99" y="1796772"/>
            <a:ext cx="8232186" cy="476078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89166" y="731520"/>
            <a:ext cx="839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16. Damos clic en </a:t>
            </a:r>
            <a:r>
              <a:rPr lang="es-MX" b="1" dirty="0" smtClean="0"/>
              <a:t>ENVIAR</a:t>
            </a:r>
            <a:r>
              <a:rPr lang="es-MX" dirty="0" smtClean="0"/>
              <a:t> para que guarde los cambios y aplique la nueva configuración.</a:t>
            </a:r>
            <a:endParaRPr lang="es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6652" y="1267097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NOTA: EN ALGUNOS CASOS EL FIREWALL O EL ANTIVIRUS PUEDEN SER LA CAUSA DE QUE LA CONEXIÓN NO SE LLEVE A CABO, </a:t>
            </a:r>
          </a:p>
          <a:p>
            <a:pPr algn="ctr"/>
            <a:r>
              <a:rPr lang="es-MX" sz="4000" b="1" dirty="0" smtClean="0"/>
              <a:t>EN CASO DE SER ASÍ CONTACTE AL ADMINISTRADOR DE LA RED Y DE SEGURIDAD.</a:t>
            </a:r>
            <a:endParaRPr lang="es-US" sz="4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2305777"/>
            <a:ext cx="5734594" cy="409502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054300" y="1058091"/>
            <a:ext cx="756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s-MX" dirty="0" smtClean="0"/>
              <a:t>Creamos la carpeta destino de los documentos digitalizados. (ESCANER)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7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54" y="2037806"/>
            <a:ext cx="5420813" cy="42599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67989" y="757646"/>
            <a:ext cx="8735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2. Damos clic derecho sobre la carpeta y seleccionamos </a:t>
            </a:r>
            <a:r>
              <a:rPr lang="es-MX" b="1" dirty="0" smtClean="0"/>
              <a:t>PROPIEDADES</a:t>
            </a:r>
            <a:r>
              <a:rPr lang="es-MX" dirty="0" smtClean="0"/>
              <a:t>, una vez abiertas las </a:t>
            </a:r>
          </a:p>
          <a:p>
            <a:r>
              <a:rPr lang="es-MX" dirty="0" smtClean="0"/>
              <a:t>Propiedades vamos a la sección de </a:t>
            </a:r>
            <a:r>
              <a:rPr lang="es-MX" b="1" dirty="0" smtClean="0"/>
              <a:t>COMPARTIR</a:t>
            </a:r>
            <a:r>
              <a:rPr lang="es-MX" dirty="0" smtClean="0"/>
              <a:t> y damos clic en </a:t>
            </a:r>
            <a:r>
              <a:rPr lang="es-MX" b="1" dirty="0" smtClean="0"/>
              <a:t>COMPARTIR</a:t>
            </a:r>
            <a:r>
              <a:rPr lang="es-MX" dirty="0" smtClean="0"/>
              <a:t> (debajo de la </a:t>
            </a:r>
          </a:p>
          <a:p>
            <a:r>
              <a:rPr lang="es-MX" dirty="0" smtClean="0"/>
              <a:t>Ruta de la carpeta.</a:t>
            </a:r>
            <a:endParaRPr lang="es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6" y="1933303"/>
            <a:ext cx="5303520" cy="45528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54926" y="731520"/>
            <a:ext cx="604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3. Ahora seleccionamos  </a:t>
            </a:r>
            <a:r>
              <a:rPr lang="es-MX" b="1" dirty="0" smtClean="0"/>
              <a:t>“TODOS” </a:t>
            </a:r>
            <a:r>
              <a:rPr lang="es-MX" dirty="0" smtClean="0"/>
              <a:t>y damos clic en </a:t>
            </a:r>
            <a:r>
              <a:rPr lang="es-MX" b="1" dirty="0" smtClean="0"/>
              <a:t>AGREGAR…</a:t>
            </a:r>
            <a:endParaRPr lang="es-U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1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6" y="1763485"/>
            <a:ext cx="5225144" cy="45789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91639" y="796834"/>
            <a:ext cx="931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4. Ya que nos aparece  </a:t>
            </a:r>
            <a:r>
              <a:rPr lang="es-MX" b="1" dirty="0" smtClean="0"/>
              <a:t>“TODOS” </a:t>
            </a:r>
            <a:r>
              <a:rPr lang="es-MX" dirty="0" smtClean="0"/>
              <a:t>, le damos el nivel de permiso </a:t>
            </a:r>
            <a:r>
              <a:rPr lang="es-MX" b="1" dirty="0" smtClean="0"/>
              <a:t>LECTURA Y ESCRITURA, </a:t>
            </a:r>
          </a:p>
          <a:p>
            <a:r>
              <a:rPr lang="es-MX" b="1" dirty="0"/>
              <a:t> </a:t>
            </a:r>
            <a:r>
              <a:rPr lang="es-MX" dirty="0" smtClean="0"/>
              <a:t>y posteriormente en </a:t>
            </a:r>
            <a:r>
              <a:rPr lang="es-MX" b="1" dirty="0" smtClean="0"/>
              <a:t>COMPARTIR.</a:t>
            </a:r>
            <a:endParaRPr lang="es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79" y="1985554"/>
            <a:ext cx="5259297" cy="430557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9977" y="653143"/>
            <a:ext cx="606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5. Nos  aparecerá  en pantalla que </a:t>
            </a:r>
            <a:r>
              <a:rPr lang="es-MX" b="1" dirty="0" smtClean="0"/>
              <a:t>La carpeta está compartida</a:t>
            </a:r>
            <a:r>
              <a:rPr lang="es-MX" dirty="0" smtClean="0"/>
              <a:t>.</a:t>
            </a:r>
            <a:endParaRPr lang="es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2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6" y="1985772"/>
            <a:ext cx="5398363" cy="44999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12126" y="770708"/>
            <a:ext cx="945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6. Después de haber realizado lo anterior ahora damos clic en </a:t>
            </a:r>
            <a:r>
              <a:rPr lang="es-MX" b="1" dirty="0" smtClean="0"/>
              <a:t>Uso </a:t>
            </a:r>
            <a:endParaRPr lang="es-MX" b="1" dirty="0" smtClean="0"/>
          </a:p>
          <a:p>
            <a:r>
              <a:rPr lang="es-MX" b="1" dirty="0" smtClean="0"/>
              <a:t>compartido </a:t>
            </a:r>
            <a:r>
              <a:rPr lang="es-MX" b="1" dirty="0" smtClean="0"/>
              <a:t>avanzado.</a:t>
            </a:r>
            <a:endParaRPr lang="es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7" y="1985587"/>
            <a:ext cx="5690915" cy="44730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55817" y="731520"/>
            <a:ext cx="820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7. Marcamos la casilla </a:t>
            </a:r>
            <a:r>
              <a:rPr lang="es-MX" b="1" dirty="0" smtClean="0"/>
              <a:t>Compartir esta carpeta </a:t>
            </a:r>
            <a:r>
              <a:rPr lang="es-MX" dirty="0" smtClean="0"/>
              <a:t>y damos clic en el botón de </a:t>
            </a:r>
            <a:r>
              <a:rPr lang="es-MX" b="1" dirty="0" smtClean="0"/>
              <a:t>PERMISOS.</a:t>
            </a:r>
            <a:endParaRPr lang="es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5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0" y="2160008"/>
            <a:ext cx="6145254" cy="42407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46366" y="809897"/>
            <a:ext cx="859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8. Aquí marcamos las casillas de </a:t>
            </a:r>
            <a:r>
              <a:rPr lang="es-MX" b="1" dirty="0" smtClean="0"/>
              <a:t>Control total y Cambiar</a:t>
            </a:r>
            <a:r>
              <a:rPr lang="es-MX" dirty="0" smtClean="0"/>
              <a:t>, clic en </a:t>
            </a:r>
            <a:r>
              <a:rPr lang="es-MX" b="1" dirty="0" smtClean="0"/>
              <a:t>Aplicar</a:t>
            </a:r>
            <a:r>
              <a:rPr lang="es-MX" dirty="0" smtClean="0"/>
              <a:t> y posteriormente </a:t>
            </a:r>
          </a:p>
          <a:p>
            <a:r>
              <a:rPr lang="es-MX" dirty="0" smtClean="0"/>
              <a:t>En </a:t>
            </a:r>
            <a:r>
              <a:rPr lang="es-MX" b="1" dirty="0" smtClean="0"/>
              <a:t>Aceptar.</a:t>
            </a:r>
            <a:endParaRPr lang="es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7" y="5183370"/>
            <a:ext cx="1203597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756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431</Words>
  <Application>Microsoft Office PowerPoint</Application>
  <PresentationFormat>Panorámica</PresentationFormat>
  <Paragraphs>32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soluciones</dc:creator>
  <cp:lastModifiedBy>soluciones</cp:lastModifiedBy>
  <cp:revision>14</cp:revision>
  <cp:lastPrinted>2018-02-27T17:50:33Z</cp:lastPrinted>
  <dcterms:created xsi:type="dcterms:W3CDTF">2018-02-26T22:44:29Z</dcterms:created>
  <dcterms:modified xsi:type="dcterms:W3CDTF">2018-02-27T19:27:29Z</dcterms:modified>
</cp:coreProperties>
</file>